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43891200" cy="32918400"/>
  <p:notesSz cx="30988000" cy="3606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1pPr>
    <a:lvl2pPr marL="484083" algn="l" rtl="0" eaLnBrk="0" fontAlgn="base" hangingPunct="0">
      <a:spcBef>
        <a:spcPct val="0"/>
      </a:spcBef>
      <a:spcAft>
        <a:spcPct val="0"/>
      </a:spcAft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2pPr>
    <a:lvl3pPr marL="968167" algn="l" rtl="0" eaLnBrk="0" fontAlgn="base" hangingPunct="0">
      <a:spcBef>
        <a:spcPct val="0"/>
      </a:spcBef>
      <a:spcAft>
        <a:spcPct val="0"/>
      </a:spcAft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3pPr>
    <a:lvl4pPr marL="1452250" algn="l" rtl="0" eaLnBrk="0" fontAlgn="base" hangingPunct="0">
      <a:spcBef>
        <a:spcPct val="0"/>
      </a:spcBef>
      <a:spcAft>
        <a:spcPct val="0"/>
      </a:spcAft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4pPr>
    <a:lvl5pPr marL="1936333" algn="l" rtl="0" eaLnBrk="0" fontAlgn="base" hangingPunct="0">
      <a:spcBef>
        <a:spcPct val="0"/>
      </a:spcBef>
      <a:spcAft>
        <a:spcPct val="0"/>
      </a:spcAft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5pPr>
    <a:lvl6pPr marL="2420417" algn="l" defTabSz="968167" rtl="0" eaLnBrk="1" latinLnBrk="0" hangingPunct="1"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6pPr>
    <a:lvl7pPr marL="2904500" algn="l" defTabSz="968167" rtl="0" eaLnBrk="1" latinLnBrk="0" hangingPunct="1"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7pPr>
    <a:lvl8pPr marL="3388584" algn="l" defTabSz="968167" rtl="0" eaLnBrk="1" latinLnBrk="0" hangingPunct="1"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8pPr>
    <a:lvl9pPr marL="3872667" algn="l" defTabSz="968167" rtl="0" eaLnBrk="1" latinLnBrk="0" hangingPunct="1">
      <a:defRPr sz="2541" kern="1200">
        <a:solidFill>
          <a:schemeClr val="tx1"/>
        </a:solidFill>
        <a:latin typeface="Arial" pitchFamily="34" charset="0"/>
        <a:ea typeface="ＭＳ Ｐゴシック" pitchFamily="1" charset="0"/>
        <a:cs typeface="ＭＳ Ｐゴシック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A53"/>
    <a:srgbClr val="0F2063"/>
    <a:srgbClr val="A7CCFF"/>
    <a:srgbClr val="95B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3" autoAdjust="0"/>
    <p:restoredTop sz="94660"/>
  </p:normalViewPr>
  <p:slideViewPr>
    <p:cSldViewPr>
      <p:cViewPr varScale="1">
        <p:scale>
          <a:sx n="55" d="100"/>
          <a:sy n="55" d="100"/>
        </p:scale>
        <p:origin x="3240" y="18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490"/>
            <a:ext cx="37307520" cy="70563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4433"/>
            <a:ext cx="30723840" cy="84111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548612" indent="0" algn="ctr">
              <a:buNone/>
              <a:defRPr/>
            </a:lvl2pPr>
            <a:lvl3pPr marL="1097224" indent="0" algn="ctr">
              <a:buNone/>
              <a:defRPr/>
            </a:lvl3pPr>
            <a:lvl4pPr marL="1645835" indent="0" algn="ctr">
              <a:buNone/>
              <a:defRPr/>
            </a:lvl4pPr>
            <a:lvl5pPr marL="2194447" indent="0" algn="ctr">
              <a:buNone/>
              <a:defRPr/>
            </a:lvl5pPr>
            <a:lvl6pPr marL="2743059" indent="0" algn="ctr">
              <a:buNone/>
              <a:defRPr/>
            </a:lvl6pPr>
            <a:lvl7pPr marL="3291670" indent="0" algn="ctr">
              <a:buNone/>
              <a:defRPr/>
            </a:lvl7pPr>
            <a:lvl8pPr marL="3840281" indent="0" algn="ctr">
              <a:buNone/>
              <a:defRPr/>
            </a:lvl8pPr>
            <a:lvl9pPr marL="4388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2926417"/>
            <a:ext cx="3730752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840" y="9510434"/>
            <a:ext cx="37307520" cy="197503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480" y="2926417"/>
            <a:ext cx="9326880" cy="2633438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840" y="2926417"/>
            <a:ext cx="27797760" cy="263343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2926417"/>
            <a:ext cx="3730752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0" y="9510434"/>
            <a:ext cx="37307520" cy="197503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907"/>
            <a:ext cx="37307520" cy="6536951"/>
          </a:xfrm>
          <a:prstGeom prst="rect">
            <a:avLst/>
          </a:prstGeo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3005"/>
            <a:ext cx="37307520" cy="720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548612" indent="0">
              <a:buNone/>
              <a:defRPr sz="2160"/>
            </a:lvl2pPr>
            <a:lvl3pPr marL="1097224" indent="0">
              <a:buNone/>
              <a:defRPr sz="1920"/>
            </a:lvl3pPr>
            <a:lvl4pPr marL="1645835" indent="0">
              <a:buNone/>
              <a:defRPr sz="1680"/>
            </a:lvl4pPr>
            <a:lvl5pPr marL="2194447" indent="0">
              <a:buNone/>
              <a:defRPr sz="1680"/>
            </a:lvl5pPr>
            <a:lvl6pPr marL="2743059" indent="0">
              <a:buNone/>
              <a:defRPr sz="1680"/>
            </a:lvl6pPr>
            <a:lvl7pPr marL="3291670" indent="0">
              <a:buNone/>
              <a:defRPr sz="1680"/>
            </a:lvl7pPr>
            <a:lvl8pPr marL="3840281" indent="0">
              <a:buNone/>
              <a:defRPr sz="1680"/>
            </a:lvl8pPr>
            <a:lvl9pPr marL="4388893" indent="0">
              <a:buNone/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2926417"/>
            <a:ext cx="3730752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0" y="9510434"/>
            <a:ext cx="18562320" cy="19750368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37040" y="9510434"/>
            <a:ext cx="18562320" cy="19750368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781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990"/>
            <a:ext cx="19392900" cy="30709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12" indent="0">
              <a:buNone/>
              <a:defRPr sz="2400" b="1"/>
            </a:lvl2pPr>
            <a:lvl3pPr marL="1097224" indent="0">
              <a:buNone/>
              <a:defRPr sz="2160" b="1"/>
            </a:lvl3pPr>
            <a:lvl4pPr marL="1645835" indent="0">
              <a:buNone/>
              <a:defRPr sz="1920" b="1"/>
            </a:lvl4pPr>
            <a:lvl5pPr marL="2194447" indent="0">
              <a:buNone/>
              <a:defRPr sz="1920" b="1"/>
            </a:lvl5pPr>
            <a:lvl6pPr marL="2743059" indent="0">
              <a:buNone/>
              <a:defRPr sz="1920" b="1"/>
            </a:lvl6pPr>
            <a:lvl7pPr marL="3291670" indent="0">
              <a:buNone/>
              <a:defRPr sz="1920" b="1"/>
            </a:lvl7pPr>
            <a:lvl8pPr marL="3840281" indent="0">
              <a:buNone/>
              <a:defRPr sz="1920" b="1"/>
            </a:lvl8pPr>
            <a:lvl9pPr marL="4388893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961"/>
            <a:ext cx="19392900" cy="1896539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8990"/>
            <a:ext cx="19400520" cy="30709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12" indent="0">
              <a:buNone/>
              <a:defRPr sz="2400" b="1"/>
            </a:lvl2pPr>
            <a:lvl3pPr marL="1097224" indent="0">
              <a:buNone/>
              <a:defRPr sz="2160" b="1"/>
            </a:lvl3pPr>
            <a:lvl4pPr marL="1645835" indent="0">
              <a:buNone/>
              <a:defRPr sz="1920" b="1"/>
            </a:lvl4pPr>
            <a:lvl5pPr marL="2194447" indent="0">
              <a:buNone/>
              <a:defRPr sz="1920" b="1"/>
            </a:lvl5pPr>
            <a:lvl6pPr marL="2743059" indent="0">
              <a:buNone/>
              <a:defRPr sz="1920" b="1"/>
            </a:lvl6pPr>
            <a:lvl7pPr marL="3291670" indent="0">
              <a:buNone/>
              <a:defRPr sz="1920" b="1"/>
            </a:lvl7pPr>
            <a:lvl8pPr marL="3840281" indent="0">
              <a:buNone/>
              <a:defRPr sz="1920" b="1"/>
            </a:lvl8pPr>
            <a:lvl9pPr marL="4388893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961"/>
            <a:ext cx="19400520" cy="1896539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2926417"/>
            <a:ext cx="3730752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1090"/>
            <a:ext cx="14439900" cy="557716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1090"/>
            <a:ext cx="24536400" cy="28094268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0" y="6888256"/>
            <a:ext cx="14439900" cy="2251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548612" indent="0">
              <a:buNone/>
              <a:defRPr sz="1440"/>
            </a:lvl2pPr>
            <a:lvl3pPr marL="1097224" indent="0">
              <a:buNone/>
              <a:defRPr sz="1200"/>
            </a:lvl3pPr>
            <a:lvl4pPr marL="1645835" indent="0">
              <a:buNone/>
              <a:defRPr sz="1080"/>
            </a:lvl4pPr>
            <a:lvl5pPr marL="2194447" indent="0">
              <a:buNone/>
              <a:defRPr sz="1080"/>
            </a:lvl5pPr>
            <a:lvl6pPr marL="2743059" indent="0">
              <a:buNone/>
              <a:defRPr sz="1080"/>
            </a:lvl6pPr>
            <a:lvl7pPr marL="3291670" indent="0">
              <a:buNone/>
              <a:defRPr sz="1080"/>
            </a:lvl7pPr>
            <a:lvl8pPr marL="3840281" indent="0">
              <a:buNone/>
              <a:defRPr sz="1080"/>
            </a:lvl8pPr>
            <a:lvl9pPr marL="4388893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0" y="23043218"/>
            <a:ext cx="26334720" cy="271966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0" y="2941546"/>
            <a:ext cx="26334720" cy="19750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548612" indent="0">
              <a:buNone/>
              <a:defRPr sz="3360"/>
            </a:lvl2pPr>
            <a:lvl3pPr marL="1097224" indent="0">
              <a:buNone/>
              <a:defRPr sz="2880"/>
            </a:lvl3pPr>
            <a:lvl4pPr marL="1645835" indent="0">
              <a:buNone/>
              <a:defRPr sz="2400"/>
            </a:lvl4pPr>
            <a:lvl5pPr marL="2194447" indent="0">
              <a:buNone/>
              <a:defRPr sz="2400"/>
            </a:lvl5pPr>
            <a:lvl6pPr marL="2743059" indent="0">
              <a:buNone/>
              <a:defRPr sz="2400"/>
            </a:lvl6pPr>
            <a:lvl7pPr marL="3291670" indent="0">
              <a:buNone/>
              <a:defRPr sz="2400"/>
            </a:lvl7pPr>
            <a:lvl8pPr marL="3840281" indent="0">
              <a:buNone/>
              <a:defRPr sz="2400"/>
            </a:lvl8pPr>
            <a:lvl9pPr marL="4388893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0" y="25762884"/>
            <a:ext cx="26334720" cy="3864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548612" indent="0">
              <a:buNone/>
              <a:defRPr sz="1440"/>
            </a:lvl2pPr>
            <a:lvl3pPr marL="1097224" indent="0">
              <a:buNone/>
              <a:defRPr sz="1200"/>
            </a:lvl3pPr>
            <a:lvl4pPr marL="1645835" indent="0">
              <a:buNone/>
              <a:defRPr sz="1080"/>
            </a:lvl4pPr>
            <a:lvl5pPr marL="2194447" indent="0">
              <a:buNone/>
              <a:defRPr sz="1080"/>
            </a:lvl5pPr>
            <a:lvl6pPr marL="2743059" indent="0">
              <a:buNone/>
              <a:defRPr sz="1080"/>
            </a:lvl6pPr>
            <a:lvl7pPr marL="3291670" indent="0">
              <a:buNone/>
              <a:defRPr sz="1080"/>
            </a:lvl7pPr>
            <a:lvl8pPr marL="3840281" indent="0">
              <a:buNone/>
              <a:defRPr sz="1080"/>
            </a:lvl8pPr>
            <a:lvl9pPr marL="4388893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80">
              <a:latin typeface="Arial" charset="0"/>
            </a:endParaRPr>
          </a:p>
        </p:txBody>
      </p:sp>
      <p:pic>
        <p:nvPicPr>
          <p:cNvPr id="6" name="Picture 5" descr="NScD science banner 2-5 red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30578612"/>
            <a:ext cx="43891200" cy="35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2053" name="Picture 8" descr="NScD science banner_2-5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30992111"/>
            <a:ext cx="43891200" cy="192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40340" rtl="0" eaLnBrk="0" fontAlgn="base" hangingPunct="0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+mj-lt"/>
          <a:ea typeface="+mj-ea"/>
          <a:cs typeface="+mj-cs"/>
        </a:defRPr>
      </a:lvl1pPr>
      <a:lvl2pPr algn="ctr" defTabSz="4640340" rtl="0" eaLnBrk="0" fontAlgn="base" hangingPunct="0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ctr" defTabSz="4640340" rtl="0" eaLnBrk="0" fontAlgn="base" hangingPunct="0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ctr" defTabSz="4640340" rtl="0" eaLnBrk="0" fontAlgn="base" hangingPunct="0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ctr" defTabSz="4640340" rtl="0" eaLnBrk="0" fontAlgn="base" hangingPunct="0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548612" algn="ctr" defTabSz="4640340" rtl="0" fontAlgn="base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1097224" algn="ctr" defTabSz="4640340" rtl="0" fontAlgn="base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645835" algn="ctr" defTabSz="4640340" rtl="0" fontAlgn="base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2194447" algn="ctr" defTabSz="4640340" rtl="0" fontAlgn="base">
        <a:spcBef>
          <a:spcPct val="0"/>
        </a:spcBef>
        <a:spcAft>
          <a:spcPct val="0"/>
        </a:spcAft>
        <a:defRPr sz="22318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739175" indent="-1739175" algn="l" defTabSz="4640340" rtl="0" eaLnBrk="0" fontAlgn="base" hangingPunct="0">
        <a:spcBef>
          <a:spcPct val="20000"/>
        </a:spcBef>
        <a:spcAft>
          <a:spcPct val="0"/>
        </a:spcAft>
        <a:buChar char="•"/>
        <a:defRPr sz="16200">
          <a:solidFill>
            <a:schemeClr val="tx1"/>
          </a:solidFill>
          <a:latin typeface="+mn-lt"/>
          <a:ea typeface="+mn-ea"/>
          <a:cs typeface="+mn-cs"/>
        </a:defRPr>
      </a:lvl1pPr>
      <a:lvl2pPr marL="3769801" indent="-1449631" algn="l" defTabSz="4640340" rtl="0" eaLnBrk="0" fontAlgn="base" hangingPunct="0">
        <a:spcBef>
          <a:spcPct val="20000"/>
        </a:spcBef>
        <a:spcAft>
          <a:spcPct val="0"/>
        </a:spcAft>
        <a:buChar char="–"/>
        <a:defRPr sz="14159">
          <a:solidFill>
            <a:schemeClr val="tx1"/>
          </a:solidFill>
          <a:latin typeface="+mn-lt"/>
          <a:ea typeface="+mn-ea"/>
          <a:cs typeface="+mn-cs"/>
        </a:defRPr>
      </a:lvl2pPr>
      <a:lvl3pPr marL="5800426" indent="-1160086" algn="l" defTabSz="4640340" rtl="0" eaLnBrk="0" fontAlgn="base" hangingPunct="0">
        <a:spcBef>
          <a:spcPct val="20000"/>
        </a:spcBef>
        <a:spcAft>
          <a:spcPct val="0"/>
        </a:spcAft>
        <a:buChar char="•"/>
        <a:defRPr sz="12119">
          <a:solidFill>
            <a:schemeClr val="tx1"/>
          </a:solidFill>
          <a:latin typeface="+mn-lt"/>
          <a:ea typeface="+mn-ea"/>
          <a:cs typeface="+mn-cs"/>
        </a:defRPr>
      </a:lvl3pPr>
      <a:lvl4pPr marL="8118691" indent="-1160086" algn="l" defTabSz="4640340" rtl="0" eaLnBrk="0" fontAlgn="base" hangingPunct="0">
        <a:spcBef>
          <a:spcPct val="20000"/>
        </a:spcBef>
        <a:spcAft>
          <a:spcPct val="0"/>
        </a:spcAft>
        <a:buChar char="–"/>
        <a:defRPr sz="10199">
          <a:solidFill>
            <a:schemeClr val="tx1"/>
          </a:solidFill>
          <a:latin typeface="+mn-lt"/>
          <a:ea typeface="+mn-ea"/>
          <a:cs typeface="+mn-cs"/>
        </a:defRPr>
      </a:lvl4pPr>
      <a:lvl5pPr marL="10438861" indent="-1160086" algn="l" defTabSz="4640340" rtl="0" eaLnBrk="0" fontAlgn="base" hangingPunct="0">
        <a:spcBef>
          <a:spcPct val="20000"/>
        </a:spcBef>
        <a:spcAft>
          <a:spcPct val="0"/>
        </a:spcAft>
        <a:buChar char="»"/>
        <a:defRPr sz="10199">
          <a:solidFill>
            <a:schemeClr val="tx1"/>
          </a:solidFill>
          <a:latin typeface="+mn-lt"/>
          <a:ea typeface="+mn-ea"/>
          <a:cs typeface="+mn-cs"/>
        </a:defRPr>
      </a:lvl5pPr>
      <a:lvl6pPr marL="10987473" indent="-1160086" algn="l" defTabSz="4640340" rtl="0" fontAlgn="base">
        <a:spcBef>
          <a:spcPct val="20000"/>
        </a:spcBef>
        <a:spcAft>
          <a:spcPct val="0"/>
        </a:spcAft>
        <a:buChar char="»"/>
        <a:defRPr sz="10199">
          <a:solidFill>
            <a:schemeClr val="tx1"/>
          </a:solidFill>
          <a:latin typeface="+mn-lt"/>
          <a:ea typeface="+mn-ea"/>
          <a:cs typeface="+mn-cs"/>
        </a:defRPr>
      </a:lvl6pPr>
      <a:lvl7pPr marL="11536084" indent="-1160086" algn="l" defTabSz="4640340" rtl="0" fontAlgn="base">
        <a:spcBef>
          <a:spcPct val="20000"/>
        </a:spcBef>
        <a:spcAft>
          <a:spcPct val="0"/>
        </a:spcAft>
        <a:buChar char="»"/>
        <a:defRPr sz="10199">
          <a:solidFill>
            <a:schemeClr val="tx1"/>
          </a:solidFill>
          <a:latin typeface="+mn-lt"/>
          <a:ea typeface="+mn-ea"/>
          <a:cs typeface="+mn-cs"/>
        </a:defRPr>
      </a:lvl7pPr>
      <a:lvl8pPr marL="12084696" indent="-1160086" algn="l" defTabSz="4640340" rtl="0" fontAlgn="base">
        <a:spcBef>
          <a:spcPct val="20000"/>
        </a:spcBef>
        <a:spcAft>
          <a:spcPct val="0"/>
        </a:spcAft>
        <a:buChar char="»"/>
        <a:defRPr sz="10199">
          <a:solidFill>
            <a:schemeClr val="tx1"/>
          </a:solidFill>
          <a:latin typeface="+mn-lt"/>
          <a:ea typeface="+mn-ea"/>
          <a:cs typeface="+mn-cs"/>
        </a:defRPr>
      </a:lvl8pPr>
      <a:lvl9pPr marL="12633307" indent="-1160086" algn="l" defTabSz="4640340" rtl="0" fontAlgn="base">
        <a:spcBef>
          <a:spcPct val="20000"/>
        </a:spcBef>
        <a:spcAft>
          <a:spcPct val="0"/>
        </a:spcAft>
        <a:buChar char="»"/>
        <a:defRPr sz="10199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2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4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5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47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59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0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1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893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"/>
          <p:cNvSpPr>
            <a:spLocks noChangeArrowheads="1"/>
          </p:cNvSpPr>
          <p:nvPr/>
        </p:nvSpPr>
        <p:spPr bwMode="auto">
          <a:xfrm>
            <a:off x="0" y="3637798"/>
            <a:ext cx="43891200" cy="208058"/>
          </a:xfrm>
          <a:prstGeom prst="rect">
            <a:avLst/>
          </a:prstGeom>
          <a:solidFill>
            <a:srgbClr val="032FE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880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3980328" y="554018"/>
            <a:ext cx="35387280" cy="118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000" tIns="85104" rIns="108000" bIns="54000"/>
          <a:lstStyle/>
          <a:p>
            <a:pPr algn="ctr" hangingPunct="1">
              <a:lnSpc>
                <a:spcPct val="98000"/>
              </a:lnSpc>
              <a:spcBef>
                <a:spcPts val="1080"/>
              </a:spcBef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  <a:tab pos="13898162" algn="l"/>
                <a:tab pos="14766798" algn="l"/>
                <a:tab pos="15635433" algn="l"/>
                <a:tab pos="16504068" algn="l"/>
                <a:tab pos="17372703" algn="l"/>
                <a:tab pos="18241338" algn="l"/>
                <a:tab pos="19109973" algn="l"/>
                <a:tab pos="19978608" algn="l"/>
              </a:tabLst>
            </a:pPr>
            <a:r>
              <a:rPr lang="en-US" sz="8280" b="1" dirty="0">
                <a:solidFill>
                  <a:srgbClr val="141EFF"/>
                </a:solidFill>
                <a:latin typeface="Comic Sans MS" pitchFamily="66" charset="0"/>
              </a:rPr>
              <a:t>Title (as submitted to website for review)</a:t>
            </a: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304800" y="4138891"/>
            <a:ext cx="14401800" cy="7418069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hangingPunct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b="1" dirty="0">
                <a:solidFill>
                  <a:srgbClr val="000000"/>
                </a:solidFill>
                <a:ea typeface="DejaVu Sans"/>
                <a:cs typeface="DejaVu Sans"/>
              </a:rPr>
              <a:t>Abstract</a:t>
            </a:r>
          </a:p>
          <a:p>
            <a:pPr hangingPunct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b="1" dirty="0">
                <a:solidFill>
                  <a:srgbClr val="000000"/>
                </a:solidFill>
                <a:ea typeface="DejaVu Sans"/>
                <a:cs typeface="DejaVu Sans"/>
              </a:rPr>
              <a:t> </a:t>
            </a:r>
          </a:p>
          <a:p>
            <a:pPr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	</a:t>
            </a:r>
            <a:r>
              <a:rPr lang="en-US" sz="2880" dirty="0">
                <a:solidFill>
                  <a:srgbClr val="000000"/>
                </a:solidFill>
              </a:rPr>
              <a:t>text as submitted to the TAS website for review.</a:t>
            </a:r>
          </a:p>
          <a:p>
            <a:pPr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endParaRPr lang="en-US" sz="3120" dirty="0">
              <a:solidFill>
                <a:srgbClr val="000000"/>
              </a:solidFill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304800" y="11849995"/>
            <a:ext cx="14401800" cy="1002063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b="1" dirty="0">
                <a:solidFill>
                  <a:srgbClr val="000000"/>
                </a:solidFill>
                <a:ea typeface="DejaVu Sans"/>
                <a:cs typeface="DejaVu Sans"/>
              </a:rPr>
              <a:t>Introduction/Background</a:t>
            </a:r>
          </a:p>
          <a:p>
            <a:pPr>
              <a:lnSpc>
                <a:spcPct val="91000"/>
              </a:lnSpc>
              <a:spcBef>
                <a:spcPts val="2100"/>
              </a:spcBef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	</a:t>
            </a:r>
            <a:r>
              <a:rPr lang="en-US" sz="2880" dirty="0">
                <a:solidFill>
                  <a:srgbClr val="000000"/>
                </a:solidFill>
              </a:rPr>
              <a:t> text  here</a:t>
            </a:r>
            <a:endParaRPr lang="en-US" sz="2880" dirty="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304800" y="27228595"/>
            <a:ext cx="14401800" cy="302508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Figure 1  Legend Here</a:t>
            </a: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3523128" y="1651298"/>
            <a:ext cx="36576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000" tIns="70416" rIns="108000" bIns="54000"/>
          <a:lstStyle/>
          <a:p>
            <a:pPr algn="ctr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  <a:tab pos="13898162" algn="l"/>
                <a:tab pos="14766798" algn="l"/>
                <a:tab pos="15635433" algn="l"/>
                <a:tab pos="16504068" algn="l"/>
                <a:tab pos="17372703" algn="l"/>
                <a:tab pos="18241338" algn="l"/>
                <a:tab pos="19109973" algn="l"/>
                <a:tab pos="19978608" algn="l"/>
              </a:tabLst>
            </a:pPr>
            <a:r>
              <a:rPr lang="en-US" sz="3840" b="1" dirty="0">
                <a:solidFill>
                  <a:srgbClr val="141EFF"/>
                </a:solidFill>
                <a:latin typeface="Comic Sans MS" pitchFamily="66" charset="0"/>
              </a:rPr>
              <a:t>Credits (Presenter listed First, and Principal Investigator listed last)</a:t>
            </a:r>
            <a:endParaRPr lang="en-US" sz="3840" b="1" baseline="30000" dirty="0">
              <a:solidFill>
                <a:srgbClr val="141EFF"/>
              </a:solidFill>
              <a:latin typeface="Comic Sans MS" pitchFamily="66" charset="0"/>
            </a:endParaRPr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8278009" y="2840019"/>
            <a:ext cx="28592146" cy="683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000" tIns="70416" rIns="108000" bIns="54000"/>
          <a:lstStyle/>
          <a:p>
            <a:pPr algn="ctr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  <a:tab pos="13898162" algn="l"/>
                <a:tab pos="14766798" algn="l"/>
                <a:tab pos="15635433" algn="l"/>
                <a:tab pos="16504068" algn="l"/>
                <a:tab pos="17372703" algn="l"/>
                <a:tab pos="18241338" algn="l"/>
                <a:tab pos="19109973" algn="l"/>
                <a:tab pos="19978608" algn="l"/>
              </a:tabLst>
            </a:pPr>
            <a:r>
              <a:rPr lang="en-US" sz="3360" b="1" dirty="0">
                <a:solidFill>
                  <a:srgbClr val="141EFF"/>
                </a:solidFill>
                <a:latin typeface="Comic Sans MS" pitchFamily="66" charset="0"/>
              </a:rPr>
              <a:t>Your University Name, City, State</a:t>
            </a:r>
          </a:p>
        </p:txBody>
      </p: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14902031" y="13026781"/>
            <a:ext cx="14282571" cy="374904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	Results continued</a:t>
            </a:r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14907407" y="27200441"/>
            <a:ext cx="14277193" cy="302508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	Results Continued</a:t>
            </a:r>
          </a:p>
        </p:txBody>
      </p:sp>
      <p:sp>
        <p:nvSpPr>
          <p:cNvPr id="1040" name="Rectangle 12"/>
          <p:cNvSpPr>
            <a:spLocks noChangeArrowheads="1"/>
          </p:cNvSpPr>
          <p:nvPr/>
        </p:nvSpPr>
        <p:spPr bwMode="auto">
          <a:xfrm>
            <a:off x="29440990" y="11374079"/>
            <a:ext cx="14144103" cy="283464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hangingPunct="1">
              <a:spcBef>
                <a:spcPts val="2100"/>
              </a:spcBef>
              <a:tabLst>
                <a:tab pos="0" algn="l"/>
                <a:tab pos="1097224" algn="l"/>
                <a:tab pos="2194447" algn="l"/>
                <a:tab pos="3291670" algn="l"/>
                <a:tab pos="4388893" algn="l"/>
                <a:tab pos="5486117" algn="l"/>
                <a:tab pos="6583340" algn="l"/>
                <a:tab pos="7680564" algn="l"/>
                <a:tab pos="8777787" algn="l"/>
                <a:tab pos="9875010" algn="l"/>
                <a:tab pos="10972233" algn="l"/>
                <a:tab pos="12069457" algn="l"/>
                <a:tab pos="12157082" algn="l"/>
                <a:tab pos="13025718" algn="l"/>
                <a:tab pos="13027623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Results continued</a:t>
            </a:r>
          </a:p>
          <a:p>
            <a:pPr hangingPunct="1">
              <a:spcBef>
                <a:spcPts val="2100"/>
              </a:spcBef>
              <a:tabLst>
                <a:tab pos="0" algn="l"/>
                <a:tab pos="1097224" algn="l"/>
                <a:tab pos="2194447" algn="l"/>
                <a:tab pos="3291670" algn="l"/>
                <a:tab pos="4388893" algn="l"/>
                <a:tab pos="5486117" algn="l"/>
                <a:tab pos="6583340" algn="l"/>
                <a:tab pos="7680564" algn="l"/>
                <a:tab pos="8777787" algn="l"/>
                <a:tab pos="9875010" algn="l"/>
                <a:tab pos="10972233" algn="l"/>
                <a:tab pos="12069457" algn="l"/>
                <a:tab pos="12157082" algn="l"/>
                <a:tab pos="13025718" algn="l"/>
                <a:tab pos="13027623" algn="l"/>
                <a:tab pos="13029527" algn="l"/>
              </a:tabLst>
            </a:pPr>
            <a:endParaRPr lang="en-US" sz="3120" dirty="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sp>
        <p:nvSpPr>
          <p:cNvPr id="1041" name="Rectangle 13"/>
          <p:cNvSpPr>
            <a:spLocks noChangeArrowheads="1"/>
          </p:cNvSpPr>
          <p:nvPr/>
        </p:nvSpPr>
        <p:spPr bwMode="auto">
          <a:xfrm>
            <a:off x="29440991" y="25356834"/>
            <a:ext cx="14145408" cy="302508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b="1" dirty="0">
                <a:solidFill>
                  <a:srgbClr val="000000"/>
                </a:solidFill>
              </a:rPr>
              <a:t>Future Directions: </a:t>
            </a:r>
          </a:p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endParaRPr lang="en-US" sz="2880" b="1" dirty="0">
              <a:solidFill>
                <a:srgbClr val="000000"/>
              </a:solidFill>
            </a:endParaRPr>
          </a:p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	Text Here</a:t>
            </a:r>
            <a:endParaRPr lang="en-US" sz="3120" dirty="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4878044" y="4146412"/>
            <a:ext cx="14306558" cy="283464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hangingPunct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b="1" dirty="0">
                <a:solidFill>
                  <a:srgbClr val="000000"/>
                </a:solidFill>
                <a:ea typeface="DejaVu Sans"/>
                <a:cs typeface="DejaVu Sans"/>
              </a:rPr>
              <a:t>Results</a:t>
            </a:r>
          </a:p>
          <a:p>
            <a:pPr hangingPunct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endParaRPr lang="en-US" sz="2880" b="1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	</a:t>
            </a:r>
          </a:p>
        </p:txBody>
      </p:sp>
      <p:sp>
        <p:nvSpPr>
          <p:cNvPr id="1054" name="TextBox 41"/>
          <p:cNvSpPr txBox="1">
            <a:spLocks noChangeArrowheads="1"/>
          </p:cNvSpPr>
          <p:nvPr/>
        </p:nvSpPr>
        <p:spPr bwMode="auto">
          <a:xfrm>
            <a:off x="820271" y="22575480"/>
            <a:ext cx="153920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80" dirty="0"/>
              <a:t>Figure 1</a:t>
            </a:r>
          </a:p>
        </p:txBody>
      </p:sp>
      <p:sp>
        <p:nvSpPr>
          <p:cNvPr id="1055" name="TextBox 42"/>
          <p:cNvSpPr txBox="1">
            <a:spLocks noChangeArrowheads="1"/>
          </p:cNvSpPr>
          <p:nvPr/>
        </p:nvSpPr>
        <p:spPr bwMode="auto">
          <a:xfrm>
            <a:off x="14902031" y="7625041"/>
            <a:ext cx="153920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80" dirty="0"/>
              <a:t>Figure 2</a:t>
            </a:r>
          </a:p>
        </p:txBody>
      </p:sp>
      <p:sp>
        <p:nvSpPr>
          <p:cNvPr id="1056" name="TextBox 43"/>
          <p:cNvSpPr txBox="1">
            <a:spLocks noChangeArrowheads="1"/>
          </p:cNvSpPr>
          <p:nvPr/>
        </p:nvSpPr>
        <p:spPr bwMode="auto">
          <a:xfrm>
            <a:off x="14902031" y="17262434"/>
            <a:ext cx="153920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80" dirty="0"/>
              <a:t>Figure 3</a:t>
            </a:r>
          </a:p>
        </p:txBody>
      </p:sp>
      <p:sp>
        <p:nvSpPr>
          <p:cNvPr id="1058" name="TextBox 45"/>
          <p:cNvSpPr txBox="1">
            <a:spLocks noChangeArrowheads="1"/>
          </p:cNvSpPr>
          <p:nvPr/>
        </p:nvSpPr>
        <p:spPr bwMode="auto">
          <a:xfrm>
            <a:off x="29258111" y="3988396"/>
            <a:ext cx="153920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80" dirty="0"/>
              <a:t>Figure 4</a:t>
            </a:r>
          </a:p>
        </p:txBody>
      </p:sp>
      <p:sp>
        <p:nvSpPr>
          <p:cNvPr id="1059" name="TextBox 46"/>
          <p:cNvSpPr txBox="1">
            <a:spLocks noChangeArrowheads="1"/>
          </p:cNvSpPr>
          <p:nvPr/>
        </p:nvSpPr>
        <p:spPr bwMode="auto">
          <a:xfrm>
            <a:off x="29440991" y="14633536"/>
            <a:ext cx="153920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80" dirty="0"/>
              <a:t>Figure 5</a:t>
            </a:r>
          </a:p>
        </p:txBody>
      </p:sp>
      <p:sp>
        <p:nvSpPr>
          <p:cNvPr id="1060" name="Rectangle 23"/>
          <p:cNvSpPr>
            <a:spLocks noChangeArrowheads="1"/>
          </p:cNvSpPr>
          <p:nvPr/>
        </p:nvSpPr>
        <p:spPr bwMode="auto">
          <a:xfrm>
            <a:off x="14878044" y="11688600"/>
            <a:ext cx="14306558" cy="10972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hangingPunct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Figure 2   Figure legend</a:t>
            </a:r>
          </a:p>
        </p:txBody>
      </p:sp>
      <p:sp>
        <p:nvSpPr>
          <p:cNvPr id="1061" name="Rectangle 23"/>
          <p:cNvSpPr>
            <a:spLocks noChangeArrowheads="1"/>
          </p:cNvSpPr>
          <p:nvPr/>
        </p:nvSpPr>
        <p:spPr bwMode="auto">
          <a:xfrm>
            <a:off x="14906454" y="25401057"/>
            <a:ext cx="14278147" cy="15544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hangingPunct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Figure 3   Figure legend</a:t>
            </a:r>
          </a:p>
        </p:txBody>
      </p:sp>
      <p:sp>
        <p:nvSpPr>
          <p:cNvPr id="1062" name="Rectangle 23"/>
          <p:cNvSpPr>
            <a:spLocks noChangeArrowheads="1"/>
          </p:cNvSpPr>
          <p:nvPr/>
        </p:nvSpPr>
        <p:spPr bwMode="auto">
          <a:xfrm>
            <a:off x="29440991" y="9727514"/>
            <a:ext cx="14144102" cy="146304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hangingPunct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Figure 4   Legend here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29440990" y="28609685"/>
            <a:ext cx="14145409" cy="1615841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b="1" dirty="0">
                <a:solidFill>
                  <a:srgbClr val="000000"/>
                </a:solidFill>
              </a:rPr>
              <a:t>Acknowledgements: </a:t>
            </a:r>
          </a:p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endParaRPr lang="en-US" sz="2880" b="1" dirty="0">
              <a:solidFill>
                <a:srgbClr val="000000"/>
              </a:solidFill>
            </a:endParaRPr>
          </a:p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	The work presented here was funded by blah blah blah</a:t>
            </a:r>
            <a:endParaRPr lang="en-US" sz="3120" dirty="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A1F2EE9F-276A-4198-8B69-ED45A0B56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0990" y="20293705"/>
            <a:ext cx="14144104" cy="146304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hangingPunct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Figure 5   Legend here</a:t>
            </a: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A4C015A5-F7B4-40A7-BDE5-9CD4AFAA6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2295" y="21870630"/>
            <a:ext cx="14144104" cy="337232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108000" tIns="81648" rIns="108000" bIns="54000"/>
          <a:lstStyle/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b="1" dirty="0">
                <a:solidFill>
                  <a:srgbClr val="000000"/>
                </a:solidFill>
              </a:rPr>
              <a:t>Conclusions: </a:t>
            </a:r>
          </a:p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endParaRPr lang="en-US" sz="2880" b="1" dirty="0">
              <a:solidFill>
                <a:srgbClr val="000000"/>
              </a:solidFill>
            </a:endParaRPr>
          </a:p>
          <a:p>
            <a:pPr eaLnBrk="1">
              <a:tabLst>
                <a:tab pos="0" algn="l"/>
                <a:tab pos="548612" algn="l"/>
                <a:tab pos="1097224" algn="l"/>
                <a:tab pos="1645835" algn="l"/>
                <a:tab pos="2194447" algn="l"/>
                <a:tab pos="2743059" algn="l"/>
                <a:tab pos="3291670" algn="l"/>
                <a:tab pos="3840281" algn="l"/>
                <a:tab pos="4388893" algn="l"/>
                <a:tab pos="4937505" algn="l"/>
                <a:tab pos="5486117" algn="l"/>
                <a:tab pos="6034728" algn="l"/>
                <a:tab pos="6583340" algn="l"/>
                <a:tab pos="7131952" algn="l"/>
                <a:tab pos="7680564" algn="l"/>
                <a:tab pos="8229175" algn="l"/>
                <a:tab pos="8777787" algn="l"/>
                <a:tab pos="9326399" algn="l"/>
                <a:tab pos="9875010" algn="l"/>
                <a:tab pos="10423621" algn="l"/>
                <a:tab pos="10972233" algn="l"/>
                <a:tab pos="11292257" algn="l"/>
                <a:tab pos="12160892" algn="l"/>
                <a:tab pos="13029527" algn="l"/>
              </a:tabLst>
            </a:pPr>
            <a:r>
              <a:rPr lang="en-US" sz="2880" dirty="0">
                <a:solidFill>
                  <a:srgbClr val="000000"/>
                </a:solidFill>
                <a:ea typeface="DejaVu Sans"/>
                <a:cs typeface="DejaVu Sans"/>
              </a:rPr>
              <a:t>		Text Here</a:t>
            </a:r>
            <a:endParaRPr lang="en-US" sz="3120" dirty="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80035-2381-4EDE-ABBD-3849A6B23294}"/>
              </a:ext>
            </a:extLst>
          </p:cNvPr>
          <p:cNvSpPr txBox="1"/>
          <p:nvPr/>
        </p:nvSpPr>
        <p:spPr>
          <a:xfrm>
            <a:off x="1065691" y="946448"/>
            <a:ext cx="2587567" cy="1334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90" dirty="0"/>
              <a:t>High resolution </a:t>
            </a:r>
          </a:p>
          <a:p>
            <a:pPr algn="ctr"/>
            <a:r>
              <a:rPr lang="en-US" sz="2690" dirty="0"/>
              <a:t>University Logo</a:t>
            </a:r>
          </a:p>
          <a:p>
            <a:pPr algn="ctr"/>
            <a:r>
              <a:rPr lang="en-US" sz="2690" dirty="0"/>
              <a:t>Here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BA98AAE-786A-4161-B95E-593947FF5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3867" y="346755"/>
            <a:ext cx="5686607" cy="2493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126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Comic Sans MS</vt:lpstr>
      <vt:lpstr>Blank Presentation</vt:lpstr>
      <vt:lpstr>PowerPoint Presentation</vt:lpstr>
    </vt:vector>
  </TitlesOfParts>
  <Company>Oak Ridge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</dc:creator>
  <cp:lastModifiedBy>Bernal, Ricardo</cp:lastModifiedBy>
  <cp:revision>63</cp:revision>
  <dcterms:created xsi:type="dcterms:W3CDTF">2008-10-29T16:06:36Z</dcterms:created>
  <dcterms:modified xsi:type="dcterms:W3CDTF">2021-05-17T05:43:19Z</dcterms:modified>
</cp:coreProperties>
</file>